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6"/>
    <p:restoredTop sz="94648"/>
  </p:normalViewPr>
  <p:slideViewPr>
    <p:cSldViewPr snapToGrid="0" snapToObjects="1">
      <p:cViewPr varScale="1">
        <p:scale>
          <a:sx n="113" d="100"/>
          <a:sy n="113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74CD33-5B1E-194D-AEA5-E46AD6C109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82C393-7E0C-C84E-9915-C515949293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EF922-06FA-F64B-9BFE-DC4CAE437D1D}" type="datetimeFigureOut">
              <a:rPr lang="en-US" smtClean="0"/>
              <a:t>6/6/18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768F7-4141-3F41-96ED-50EE52ACD2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F8FFA-C313-9546-ACD7-616C240605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9363D-206D-054F-8632-CE6CE465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3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cmillan.org.uk/search/search.html?query=screening" TargetMode="External"/><Relationship Id="rId2" Type="http://schemas.openxmlformats.org/officeDocument/2006/relationships/hyperlink" Target="https://www.gov.uk/topic/population-screening-programm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hs.uk/conditions/nhs-screen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147D-640E-C64C-B118-55204E018A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NHS ADULT SCREENING PROGRAMMES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10ABD1-B45F-6F47-9775-657EDE776A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9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643E1-35C0-5647-B6F2-563BFD80E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5CC5D-B894-DD44-899B-A6770177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UP ON EARLY SIGNS OF SERIOUS CONDITIONS (SUCH AS CANCER)</a:t>
            </a:r>
          </a:p>
          <a:p>
            <a:r>
              <a:rPr lang="en-US" dirty="0"/>
              <a:t>BEFORE PATIENT HAS SYMPTOMS</a:t>
            </a:r>
          </a:p>
          <a:p>
            <a:r>
              <a:rPr lang="en-US" dirty="0"/>
              <a:t>ACCEPTABLY DETECTED &amp; TREATED WITH POSITIVE OUTCOMES</a:t>
            </a:r>
          </a:p>
          <a:p>
            <a:r>
              <a:rPr lang="en-US" dirty="0"/>
              <a:t>SCREENING IS NOT PERFECT &amp; CAN HAVE FALSE POSITIVES &amp; NEGATIVES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92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6BC6B-1570-4F4A-8286-86B8167A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NATIONAL SCREENING PROGRAMMES (ADULTS)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47C4D-7131-7D44-B12C-D5116BACE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 – AAA (Abdominal Aortic Aneurysm) Screening</a:t>
            </a:r>
          </a:p>
          <a:p>
            <a:r>
              <a:rPr lang="en-US" sz="2800" dirty="0"/>
              <a:t>2 – Bowel Cancer Screening</a:t>
            </a:r>
          </a:p>
          <a:p>
            <a:r>
              <a:rPr lang="en-US" sz="2800" dirty="0"/>
              <a:t>3 – Breast Cancer Screening</a:t>
            </a:r>
          </a:p>
          <a:p>
            <a:r>
              <a:rPr lang="en-US" sz="2800" dirty="0"/>
              <a:t>4 – Cervical Cancer Screening</a:t>
            </a:r>
          </a:p>
        </p:txBody>
      </p:sp>
    </p:spTree>
    <p:extLst>
      <p:ext uri="{BB962C8B-B14F-4D97-AF65-F5344CB8AC3E}">
        <p14:creationId xmlns:p14="http://schemas.microsoft.com/office/powerpoint/2010/main" val="168692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BCE0-ADBB-4343-9517-BC83DA7A6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</a:t>
            </a:r>
            <a:r>
              <a:rPr lang="en-US" dirty="0" err="1"/>
              <a:t>aaa</a:t>
            </a:r>
            <a:r>
              <a:rPr lang="en-US" dirty="0"/>
              <a:t>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4A89-EC56-FC48-9F3C-4BC02D39D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Available for all men &gt;65 (looking for enlarged blood vessel in abdomen)</a:t>
            </a:r>
          </a:p>
          <a:p>
            <a:r>
              <a:rPr lang="en-US" dirty="0"/>
              <a:t>Ultrasound test is simple, painless and non-invasive</a:t>
            </a:r>
          </a:p>
          <a:p>
            <a:r>
              <a:rPr lang="en-US" dirty="0"/>
              <a:t>Results are available straight away</a:t>
            </a:r>
          </a:p>
          <a:p>
            <a:r>
              <a:rPr lang="en-US" dirty="0"/>
              <a:t>3 outcomes:</a:t>
            </a:r>
          </a:p>
          <a:p>
            <a:r>
              <a:rPr lang="en-US" dirty="0"/>
              <a:t>Normal – no further scans necessary</a:t>
            </a:r>
          </a:p>
          <a:p>
            <a:r>
              <a:rPr lang="en-US" dirty="0"/>
              <a:t>Small to Medium enlargement – further surveillance scans needed</a:t>
            </a:r>
          </a:p>
          <a:p>
            <a:r>
              <a:rPr lang="en-US" dirty="0"/>
              <a:t>Enlarged (&gt;5.5cm) – referral to Vascular Surgeon for possible Surgery</a:t>
            </a:r>
          </a:p>
        </p:txBody>
      </p:sp>
    </p:spTree>
    <p:extLst>
      <p:ext uri="{BB962C8B-B14F-4D97-AF65-F5344CB8AC3E}">
        <p14:creationId xmlns:p14="http://schemas.microsoft.com/office/powerpoint/2010/main" val="395556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2CB5-B0F2-FB42-B494-D3DC2458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Bowel cancer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397B6-1A3B-3D43-B81E-F4154E4AA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Available to all Men &amp; Women between 60-74 (every 2 years)</a:t>
            </a:r>
          </a:p>
          <a:p>
            <a:r>
              <a:rPr lang="en-US" dirty="0"/>
              <a:t>FOB sample kit sent to patient, collected at home, sent to lab, results in 2w</a:t>
            </a:r>
          </a:p>
          <a:p>
            <a:r>
              <a:rPr lang="en-US" dirty="0"/>
              <a:t>Patients with abnormal screening are offered a Colonoscopy (invasive)</a:t>
            </a:r>
          </a:p>
          <a:p>
            <a:r>
              <a:rPr lang="en-US" dirty="0"/>
              <a:t>Bowel scope screening is being rolled out for ages 55-60. Currently dependent on where you live. One off Flexible Sigmoidoscopy</a:t>
            </a:r>
          </a:p>
          <a:p>
            <a:r>
              <a:rPr lang="en-US" dirty="0"/>
              <a:t>Anyone with abnormal bowel symptoms should speak to a clinician</a:t>
            </a:r>
          </a:p>
        </p:txBody>
      </p:sp>
    </p:spTree>
    <p:extLst>
      <p:ext uri="{BB962C8B-B14F-4D97-AF65-F5344CB8AC3E}">
        <p14:creationId xmlns:p14="http://schemas.microsoft.com/office/powerpoint/2010/main" val="189074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EC18-48A8-6745-802A-4037532C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 cancer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FA211-8F3A-0245-870D-443290341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52978"/>
            <a:ext cx="9905999" cy="3838223"/>
          </a:xfrm>
        </p:spPr>
        <p:txBody>
          <a:bodyPr>
            <a:normAutofit/>
          </a:bodyPr>
          <a:lstStyle/>
          <a:p>
            <a:r>
              <a:rPr lang="en-US" dirty="0"/>
              <a:t>All Women between age of 50-70 (every 3 years)</a:t>
            </a:r>
          </a:p>
          <a:p>
            <a:r>
              <a:rPr lang="en-US" dirty="0"/>
              <a:t>Women over 70 can request (up to every 3 years) as well</a:t>
            </a:r>
          </a:p>
          <a:p>
            <a:r>
              <a:rPr lang="en-US" dirty="0"/>
              <a:t>Involves a Mammogram (non-invasive but can be uncomfortable)</a:t>
            </a:r>
          </a:p>
          <a:p>
            <a:r>
              <a:rPr lang="en-US" dirty="0"/>
              <a:t>If abnormal may need to see a specialist and have further tests</a:t>
            </a:r>
          </a:p>
          <a:p>
            <a:r>
              <a:rPr lang="en-US" dirty="0"/>
              <a:t>High risk women need to be assessed and may be monitored differently</a:t>
            </a:r>
          </a:p>
          <a:p>
            <a:r>
              <a:rPr lang="en-US" dirty="0"/>
              <a:t>Should not replace women being ‘breast cancer aware’ and regularly self-</a:t>
            </a:r>
            <a:r>
              <a:rPr lang="en-US" dirty="0" err="1"/>
              <a:t>examing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1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84C24-99FC-E646-8806-2782B2F8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Cervical cancer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58389-5949-A84C-9BEF-7028792B3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85244"/>
            <a:ext cx="9905999" cy="4143023"/>
          </a:xfrm>
        </p:spPr>
        <p:txBody>
          <a:bodyPr/>
          <a:lstStyle/>
          <a:p>
            <a:r>
              <a:rPr lang="en-US" dirty="0"/>
              <a:t>Available to Women between 25 -64</a:t>
            </a:r>
          </a:p>
          <a:p>
            <a:r>
              <a:rPr lang="en-US" dirty="0"/>
              <a:t>Every 3 years for 25-49 and every 5 years for 50-64 </a:t>
            </a:r>
          </a:p>
          <a:p>
            <a:r>
              <a:rPr lang="en-US" dirty="0" err="1"/>
              <a:t>Cerivcal</a:t>
            </a:r>
            <a:r>
              <a:rPr lang="en-US" dirty="0"/>
              <a:t> smear is an invasive test carried out at your GP surgery</a:t>
            </a:r>
          </a:p>
          <a:p>
            <a:r>
              <a:rPr lang="en-US" dirty="0"/>
              <a:t>Test looks for abnormal cells and HPV and results available in a few weeks</a:t>
            </a:r>
          </a:p>
          <a:p>
            <a:r>
              <a:rPr lang="en-US" dirty="0"/>
              <a:t>If abnormal patient will be invited for a Colposcopy (invasive)</a:t>
            </a:r>
          </a:p>
          <a:p>
            <a:r>
              <a:rPr lang="en-US" dirty="0"/>
              <a:t>HPV vaccination started in 2008 for young females</a:t>
            </a:r>
          </a:p>
          <a:p>
            <a:r>
              <a:rPr lang="en-US" dirty="0"/>
              <a:t>Women with abnormal symptoms should consult a Clinician</a:t>
            </a:r>
          </a:p>
        </p:txBody>
      </p:sp>
    </p:spTree>
    <p:extLst>
      <p:ext uri="{BB962C8B-B14F-4D97-AF65-F5344CB8AC3E}">
        <p14:creationId xmlns:p14="http://schemas.microsoft.com/office/powerpoint/2010/main" val="1865509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5730B-4846-784F-B686-0B2B45C4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AFFE8-1EAA-934C-AA4D-0EE222094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85333"/>
            <a:ext cx="9905999" cy="4605868"/>
          </a:xfrm>
        </p:spPr>
        <p:txBody>
          <a:bodyPr>
            <a:normAutofit/>
          </a:bodyPr>
          <a:lstStyle/>
          <a:p>
            <a:r>
              <a:rPr lang="en-US" dirty="0"/>
              <a:t>Only Cervical screening is carried out by your GP surgery, the other 3 screening </a:t>
            </a:r>
            <a:r>
              <a:rPr lang="en-US" dirty="0" err="1"/>
              <a:t>programmes</a:t>
            </a:r>
            <a:r>
              <a:rPr lang="en-US" dirty="0"/>
              <a:t> are led by National </a:t>
            </a:r>
            <a:r>
              <a:rPr lang="en-US" dirty="0" err="1"/>
              <a:t>centres</a:t>
            </a:r>
            <a:endParaRPr lang="en-US" dirty="0"/>
          </a:p>
          <a:p>
            <a:r>
              <a:rPr lang="en-US" dirty="0"/>
              <a:t>If you have further questions, please speak to Doctor or Nurse at GP surgery</a:t>
            </a:r>
          </a:p>
          <a:p>
            <a:r>
              <a:rPr lang="en-US" dirty="0"/>
              <a:t>Following web-sites have useful information:</a:t>
            </a:r>
          </a:p>
          <a:p>
            <a:r>
              <a:rPr lang="en-GB" u="sng" dirty="0">
                <a:hlinkClick r:id="rId2"/>
              </a:rPr>
              <a:t>https://www.gov.uk/topic/population-screening-programmes</a:t>
            </a:r>
            <a:endParaRPr lang="en-GB" dirty="0"/>
          </a:p>
          <a:p>
            <a:r>
              <a:rPr lang="en-GB" u="sng" dirty="0">
                <a:hlinkClick r:id="rId3"/>
              </a:rPr>
              <a:t>https://www.macmillan.org.uk/search/search.html?query=screening</a:t>
            </a:r>
            <a:endParaRPr lang="en-GB" dirty="0"/>
          </a:p>
          <a:p>
            <a:r>
              <a:rPr lang="en-GB" u="sng" dirty="0">
                <a:hlinkClick r:id="rId4"/>
              </a:rPr>
              <a:t>https://www.nhs.uk/conditions/nhs-screening/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39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23</TotalTime>
  <Words>444</Words>
  <Application>Microsoft Macintosh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Tw Cen MT</vt:lpstr>
      <vt:lpstr>Circuit</vt:lpstr>
      <vt:lpstr>NHS ADULT SCREENING PROGRAMMES</vt:lpstr>
      <vt:lpstr>SCREENING</vt:lpstr>
      <vt:lpstr>4 NATIONAL SCREENING PROGRAMMES (ADULTS)</vt:lpstr>
      <vt:lpstr>1 – aaa screening</vt:lpstr>
      <vt:lpstr>Bowel cancer screening</vt:lpstr>
      <vt:lpstr>Breast cancer screening</vt:lpstr>
      <vt:lpstr>Cervical cancer screening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NHS ADULT SCREENING PROGRAMMES</dc:title>
  <dc:creator>Mahyar Noursadeghi</dc:creator>
  <cp:lastModifiedBy>Mahyar Noursadeghi</cp:lastModifiedBy>
  <cp:revision>3</cp:revision>
  <cp:lastPrinted>2018-06-05T23:18:54Z</cp:lastPrinted>
  <dcterms:created xsi:type="dcterms:W3CDTF">2018-06-05T22:55:31Z</dcterms:created>
  <dcterms:modified xsi:type="dcterms:W3CDTF">2018-06-05T23:19:14Z</dcterms:modified>
</cp:coreProperties>
</file>